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88" r:id="rId3"/>
    <p:sldMasterId id="2147483692" r:id="rId4"/>
  </p:sldMasterIdLst>
  <p:sldIdLst>
    <p:sldId id="277" r:id="rId5"/>
    <p:sldId id="276" r:id="rId6"/>
    <p:sldId id="258" r:id="rId7"/>
    <p:sldId id="278" r:id="rId8"/>
    <p:sldId id="279" r:id="rId9"/>
    <p:sldId id="273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1" r:id="rId18"/>
    <p:sldId id="272" r:id="rId19"/>
    <p:sldId id="266" r:id="rId20"/>
    <p:sldId id="274" r:id="rId21"/>
    <p:sldId id="267" r:id="rId22"/>
    <p:sldId id="268" r:id="rId23"/>
    <p:sldId id="269" r:id="rId24"/>
    <p:sldId id="28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4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BAE3-89E1-48AF-BA26-1EB7390B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5C10-8ED3-42F0-B97B-ED86158A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6E09-45FB-40E9-9440-0733D876D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9E57-0B15-4631-A952-668D09133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003F3-0454-4CBA-A794-349104952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BAE3-89E1-48AF-BA26-1EB7390B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17EC-F4C7-4F7A-AE94-651E4D91F862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EB8F-8753-468A-9978-CBB9F0AFD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D17EC-F4C7-4F7A-AE94-651E4D91F862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797EB8F-8753-468A-9978-CBB9F0AFD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94A3D4-DEDF-4C57-A22A-F236F597F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BC66-EE96-4DF0-AFBA-4125C11C5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4149B-213F-47DB-81CA-58A3E60A4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E875-5C35-48E1-B565-E8E108E5B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6918-B810-48E4-B8E6-5004AACEF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35D36-47D0-43DF-A54D-C8B8F9D5F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/>
            </a:lvl1pPr>
          </a:lstStyle>
          <a:p>
            <a:pPr>
              <a:defRPr/>
            </a:pPr>
            <a:fld id="{9D61962F-0801-4EED-B3E1-E519AAD76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4/4/2019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85728"/>
            <a:ext cx="8229600" cy="418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90ec0750c3b42f0482412eb5da9668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357982"/>
          </a:xfr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107154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Мышцы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3286116" cy="578645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вагоны в поезде связаны друг с другом, так и мышцы и кости связаны между собой.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был бы бесформенным и некрасивым, если бы у него не было скелета. Скелет - это наша опора. На вид он хрупкий, но на самом деле очень прочный. Скелет служит организму не только опорой, но и защищает внутренние органы. Рассмотрите свои руки, пошевелите пальчиками рук.</a:t>
            </a:r>
          </a:p>
          <a:p>
            <a:endParaRPr lang="ru-RU" dirty="0"/>
          </a:p>
        </p:txBody>
      </p:sp>
      <p:pic>
        <p:nvPicPr>
          <p:cNvPr id="4" name="Рисунок 3" descr="1400314185_myshechnaya-sistema-chelovek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0"/>
            <a:ext cx="6000760" cy="633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28926" cy="135729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Кожа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3000364" cy="55007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тело покрыто кожей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 защищает его. Посмотрите на кожу, особенно на пальцах рук. Она должна быть целой, без повреждений.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14004538-Male-illustration-of-skin-muscle-and-skeletal-syst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04" y="0"/>
            <a:ext cx="642939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/>
            <a:r>
              <a:rPr lang="ru-RU" sz="48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Рот, нос, уши</a:t>
            </a:r>
            <a:endParaRPr lang="ru-RU" sz="48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9144000" cy="235745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организме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человека через глаза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рот, нос, уши, в кожу может попасть грязь (пыль, песок, насекомые, и тогда организму будет плохо, ему надо будет с этим бороться; именно поэтому мы учимся ухаживать за своим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- когда оно чистое, ему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ничего не грозит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2418_69630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314919"/>
            <a:ext cx="6786578" cy="4543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107154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Нос и рот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4000496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Через нос и рот в организм попадает воздух – мы дышим, живем. Попробуйте закрыть рот и нос – что будет? Через рот мы себя кормим, наш организм берет из пищи самое ценное, нужное.</a:t>
            </a:r>
            <a:endParaRPr lang="ru-RU" dirty="0"/>
          </a:p>
        </p:txBody>
      </p:sp>
      <p:pic>
        <p:nvPicPr>
          <p:cNvPr id="4" name="Рисунок 3" descr="look.com.ua-38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004" y="285728"/>
            <a:ext cx="546099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-NOSE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147" y="3500438"/>
            <a:ext cx="521985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h15208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643998" cy="6429420"/>
          </a:xfr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50017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Внутренние органы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4071934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 Внутри туловища находятся важные </a:t>
            </a:r>
            <a:r>
              <a:rPr lang="ru-RU" u="sng" dirty="0" smtClean="0"/>
              <a:t>органы</a:t>
            </a:r>
            <a:r>
              <a:rPr lang="ru-RU" dirty="0" smtClean="0"/>
              <a:t>: сердце, легкие, желудок, кишечник, печень</a:t>
            </a:r>
            <a:endParaRPr lang="ru-RU" dirty="0"/>
          </a:p>
        </p:txBody>
      </p:sp>
      <p:pic>
        <p:nvPicPr>
          <p:cNvPr id="4" name="Рисунок 3" descr="1066866-human-anatomy-Stock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85723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Мозг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1785950"/>
          </a:xfrm>
        </p:spPr>
        <p:txBody>
          <a:bodyPr/>
          <a:lstStyle/>
          <a:p>
            <a:r>
              <a:rPr lang="ru-RU" dirty="0" smtClean="0"/>
              <a:t>Один из самых главных органов — мозг. Он все знает и за все отвечает. Мозг помогает </a:t>
            </a:r>
            <a:r>
              <a:rPr lang="ru-RU" b="1" dirty="0" smtClean="0"/>
              <a:t>человеку думать</a:t>
            </a:r>
            <a:r>
              <a:rPr lang="ru-RU" dirty="0" smtClean="0"/>
              <a:t>, ходить, делать разную работу. Он очень хрупкий. Хорошо, что твердый череп надежно защищает мозг от повреждений. Но все-таки старайтесь не ударяться головой. От сильного удара бывает сотрясение мозга.</a:t>
            </a:r>
            <a:endParaRPr lang="ru-RU" dirty="0"/>
          </a:p>
        </p:txBody>
      </p:sp>
      <p:pic>
        <p:nvPicPr>
          <p:cNvPr id="4" name="Рисунок 3" descr="photo_248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81072"/>
            <a:ext cx="5861706" cy="437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57982"/>
          </a:xfr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2867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Сердце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57232"/>
            <a:ext cx="9144000" cy="250033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похоже на большой насос, который качает кровь. По всему телу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«бегает»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кровь по разным сосудам. Главная задача крови — накормить все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качает кровь, помогает ей двигаться очень важный орган — сердце. Сердце работает постоянно, даже когда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 спит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Находится сердце в центре груди, почти посередине, а размером с кулак. Сложите руку в кулак и приложите к центру груди, чуть левее. Вот примерно такого размера ваше сердце. А теперь сжимайте и слегка разжимайте кулак — так работает сердце. А вы слышите стук сердца? Сердце нужно беречь. Но это не значит, что нужно все время лежать 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ничего не делать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Сердце нужно тренировать, заниматься физкультурой. Когда бегаешь, сердце быстрее работает. Стучит и качает кровь.</a:t>
            </a:r>
          </a:p>
        </p:txBody>
      </p:sp>
      <p:pic>
        <p:nvPicPr>
          <p:cNvPr id="4" name="Рисунок 3" descr="cardio_heal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1" y="3303984"/>
            <a:ext cx="4738689" cy="355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erdtse-chelove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528"/>
            <a:ext cx="5357818" cy="375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Лёгкие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18573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 есть легкие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они нужны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дышать и питать кровь нужным воздухом. Воздух не виден, но жить без него нельзя.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 руки на грудь и сделайте глубокий вдох. Вы почувствовали, как руки приподнялись вместе с наполнившимися воздухом легкими. Теперь выдохните воздух. Руки опустились.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Мы не всегда дышим одинаково. Когда бегаем — дышим чаще и глубже, а когда мы спокойны или спим — дыхание у нас ровное и спокойное.</a:t>
            </a:r>
          </a:p>
          <a:p>
            <a:endParaRPr lang="ru-RU" dirty="0"/>
          </a:p>
        </p:txBody>
      </p:sp>
      <p:pic>
        <p:nvPicPr>
          <p:cNvPr id="4" name="Рисунок 3" descr="Rak-legkih-i-ego-simpot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44952"/>
            <a:ext cx="6514102" cy="431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Stroenie-te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72560" cy="6500858"/>
          </a:xfr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2867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2857488" cy="578645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Желудок, как кастрюля внутри нас — туда попадает вся пища, а желудок ее переваривает. С полезной, здоровой пищей желудок справляется легко, а от вредной пищи желудок страдает и даже заболевает. Очень не любит желудок, когда мы наедаемся сверх меры — набиваем живот. Желудок не успевает справиться с большущим количеством еды и у нас начинает болеть живот.</a:t>
            </a:r>
          </a:p>
          <a:p>
            <a:endParaRPr lang="ru-RU" dirty="0"/>
          </a:p>
        </p:txBody>
      </p:sp>
      <p:pic>
        <p:nvPicPr>
          <p:cNvPr id="4" name="Рисунок 3" descr="28575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08" y="1071546"/>
            <a:ext cx="6500192" cy="511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5323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42"/>
            <a:ext cx="9001156" cy="6500858"/>
          </a:xfr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udy-smiley-emoticon-clipart-royalty-free-public-domain-1031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434159"/>
            <a:ext cx="4520972" cy="442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71451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Тело человека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85926"/>
            <a:ext cx="3786182" cy="5072074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Все дети разные и одновременно похожие, потому что 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тело состоит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из одинаковых 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частей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головы, шеи, туловища, рук и ног. Голова может думать, смотреть, дышать, различать запахи и вкус, но не сама, а с помощью органов, которые находятся на 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голове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глаза, уши, нос и рот.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te-del-corpo-del-ragazzo-243214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0"/>
            <a:ext cx="55006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489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2592" cy="6286544"/>
          </a:xfr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3984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7154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Шея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может поворачиваться в разные стороны. Она не могла бы этого делать, если бы у нас не было шеи. При помощи шеи голова крепится к туловищу, которое может поворачиваться в разные стороны и наклоняться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a00d83454559b69e2014e8622f3f1970d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8" y="2569464"/>
            <a:ext cx="5677742" cy="400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van-kafka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929" y="2786034"/>
            <a:ext cx="3202071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85723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Руки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4071934" cy="5572164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 туловищу крепятся руки. Руки для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человека очень важны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они выполняют разную работу.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это мы можем благодаря нашим пальчикам, которые очень цепкие и могут удерживать самые разные предметы. С помощью пальчиков можно не только играть, но и учиться считать.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81" y="0"/>
            <a:ext cx="537361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umanHandsFront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381372"/>
            <a:ext cx="5214942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Ноги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91440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Наши ноги могут ходить на носочках, высоко прыгать, бегать, приседать. </a:t>
            </a:r>
            <a:endParaRPr lang="ru-RU" sz="3200" dirty="0"/>
          </a:p>
        </p:txBody>
      </p:sp>
      <p:pic>
        <p:nvPicPr>
          <p:cNvPr id="4" name="Рисунок 3" descr="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670278"/>
            <a:ext cx="7858148" cy="518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4744" cy="142873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Скелет</a:t>
            </a:r>
            <a:endParaRPr lang="ru-RU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3786182" cy="5357826"/>
          </a:xfrm>
        </p:spPr>
        <p:txBody>
          <a:bodyPr>
            <a:norm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у дома есть стены и поэтому он такой крепкий, так и у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человека есть кости и мышцы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большие и маленькие.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Eсли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бы у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человека не было костей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его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тело было бы мягким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Кости,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составляющие скелет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поддерживают 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и обеспечивают защиту от ранений и ушибов. Потрогайте себя, руки, ноги, животик.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oman-adamanov-skel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168</TotalTime>
  <Words>365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Тема1</vt:lpstr>
      <vt:lpstr>Сотрудничество</vt:lpstr>
      <vt:lpstr>1_Тема1</vt:lpstr>
      <vt:lpstr>Поток</vt:lpstr>
      <vt:lpstr>Слайд 1</vt:lpstr>
      <vt:lpstr>Слайд 2</vt:lpstr>
      <vt:lpstr>Тело человека</vt:lpstr>
      <vt:lpstr>Слайд 4</vt:lpstr>
      <vt:lpstr>Слайд 5</vt:lpstr>
      <vt:lpstr>Шея</vt:lpstr>
      <vt:lpstr>Руки</vt:lpstr>
      <vt:lpstr>Ноги</vt:lpstr>
      <vt:lpstr>Скелет</vt:lpstr>
      <vt:lpstr>Мышцы</vt:lpstr>
      <vt:lpstr>Кожа</vt:lpstr>
      <vt:lpstr>Рот, нос, уши</vt:lpstr>
      <vt:lpstr>Нос и рот</vt:lpstr>
      <vt:lpstr>Слайд 14</vt:lpstr>
      <vt:lpstr>Внутренние органы</vt:lpstr>
      <vt:lpstr>Мозг</vt:lpstr>
      <vt:lpstr>Слайд 17</vt:lpstr>
      <vt:lpstr>Сердце</vt:lpstr>
      <vt:lpstr>Лёгкие</vt:lpstr>
      <vt:lpstr>Желудок</vt:lpstr>
      <vt:lpstr>Слайд 21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человека</dc:title>
  <dc:creator>Артем</dc:creator>
  <cp:lastModifiedBy>Ноутбук</cp:lastModifiedBy>
  <cp:revision>21</cp:revision>
  <dcterms:created xsi:type="dcterms:W3CDTF">2016-09-24T16:56:19Z</dcterms:created>
  <dcterms:modified xsi:type="dcterms:W3CDTF">2019-04-04T07:11:01Z</dcterms:modified>
</cp:coreProperties>
</file>